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2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45E"/>
    <a:srgbClr val="3E99D4"/>
    <a:srgbClr val="FFD267"/>
    <a:srgbClr val="E6E6E6"/>
    <a:srgbClr val="FFC000"/>
    <a:srgbClr val="9563AA"/>
    <a:srgbClr val="13B794"/>
    <a:srgbClr val="9EC979"/>
    <a:srgbClr val="F4944A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A7CF7-5018-459D-AD17-072B7661F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E43A44-285D-4F47-B6AC-712FE8505B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0D2733-6638-4A83-81DF-30DA777C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5ABF5F-2082-4F10-9555-4530D549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19A1E3-8DEF-461B-A20B-129CF0A9F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0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CF18F5-A870-483B-A2AA-166642A2D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A35F9EC-2904-432B-8F13-0E90921D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E968C7-AF9B-4262-A026-6260B97AA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E28951-FE01-451B-9ED0-54DB4EDF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2B9FD0-57CE-450D-AF7F-3F4651AD6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7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9E1C29C-A626-402D-B4C4-3316CD582A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0BCB7B-962D-4C3D-B95E-7D50F7174C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1DC5CA-8D95-4443-AA0C-4A52CAFF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F31A51-DD59-4321-9C53-5E66F62FE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2E8FF0F-E355-43D6-B89A-3D627887D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3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0EA2C4-32E4-4619-8C6E-7276CC9F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0569CDE-0F48-4B49-A550-E0CC14735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84D078-2192-4800-BBFB-2665A7D7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020D76-236D-44FC-8DF4-4C3CCD550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6AB3CE-8CBC-490C-80BF-4CE519E98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39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B585C-5A99-439C-99C8-F6B8A0FF3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CBB1C4-A42A-4A62-B1B1-AE7B5F315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0F8C60C-38A7-496C-A84C-ECF8A2F03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ABCEC9-C56C-425B-B5F2-EB46B17C8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1F5224B-0A3C-4E2B-805B-F023EBA0E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13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199938-C4F6-41BF-8573-80AE7237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AD68A7-84B7-4D61-907C-9B05E48A9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066D4A-F9F7-4E98-8852-8AD8B2C405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40D07D-9D17-45DF-83C2-67025D5DD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BE795B4-DFB5-4BCB-BA56-61B6CF4F8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CD303C-910C-4644-BCE7-94A3FA14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436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93624A-7312-446A-8929-BE89F3FE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E47912-690C-4F29-AD1C-CAB1B1390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A942E8-FE88-4E61-B79E-2021D56FB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D88AFB-B350-4412-8538-89E2368385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1924D00-6DB4-4499-92C7-C3F2C3DC23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1AD8AD-7CAD-4BF0-9BC6-DBEAE83FA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36D63F-AEE4-44D5-8C0E-B06C3F949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04432E-C888-4237-9A7E-7A99355F2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510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44E09-4533-4AF4-81B1-6374DD3F5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343CAD9-07D3-4CEF-9A7F-EECB7187C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5B62CF2-4D8A-4450-BACD-59D9F5825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408973-7234-4688-9034-4928D063C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69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D28A650-0AF8-4EE9-885E-7099647B3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FEE79C-53E6-48A0-B598-6C4B9D0D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0409B0-6A99-4AE1-B046-BCE006F9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705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1784A-625A-4766-8C8A-129F82D5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48D90A-3BCA-4DAF-AEF1-343CB7C2F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8FAFA7F-2EEA-4151-8255-BB36A39BB2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FFC4A7-7D99-4237-91FB-CEEC0337E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FB97482-D3AC-4549-BF59-7BB267F5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7C5EF17-BE7B-4A6F-8A98-2B67023F4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347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4CE5D9-489F-4806-9700-8402E3431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153A15A-2E49-463F-A85A-0FF637521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E76C0A-4077-41CD-90C2-A12624BA3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091334-92BC-4936-A9E8-35B9E7230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77DF857-89E7-4408-A205-046358E9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9D3499-8381-4087-AF4D-3C7AD3AA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06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94A0D7B-7516-4134-A780-9A5C62DA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11AFC8-C16D-4ACC-ADE6-0BBA35F5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596B21-8E38-43D0-9695-6439C5B231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A72E-7509-49C7-A3FA-FB15D82B4CFB}" type="datetimeFigureOut">
              <a:rPr lang="fr-FR" smtClean="0"/>
              <a:t>08/09/2022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45F137-E294-455D-90F0-9F668D2A8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883DAD-2CA3-45B6-B752-CC5E2D2FE3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09C9F-5707-4E1E-AD5D-9B8D071B1E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98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A4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9E0EEC-9561-4F9F-AD1A-B641287C3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4571"/>
            <a:ext cx="9144000" cy="2888857"/>
          </a:xfrm>
          <a:noFill/>
        </p:spPr>
        <p:txBody>
          <a:bodyPr anchor="ctr" anchorCtr="0">
            <a:normAutofit/>
          </a:bodyPr>
          <a:lstStyle/>
          <a:p>
            <a:r>
              <a:rPr lang="fr-FR" sz="5400" b="1" dirty="0">
                <a:solidFill>
                  <a:srgbClr val="7030A0"/>
                </a:solidFill>
              </a:rPr>
              <a:t>Dix jours </a:t>
            </a:r>
            <a:r>
              <a:rPr lang="fr-FR" sz="5400" b="1">
                <a:solidFill>
                  <a:srgbClr val="7030A0"/>
                </a:solidFill>
              </a:rPr>
              <a:t>sans écrans</a:t>
            </a:r>
            <a:endParaRPr lang="fr-FR" b="1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8E0CB4-F535-494A-88A1-DC2417ED8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62033"/>
            <a:ext cx="9144000" cy="750536"/>
          </a:xfrm>
        </p:spPr>
        <p:txBody>
          <a:bodyPr>
            <a:normAutofit/>
          </a:bodyPr>
          <a:lstStyle/>
          <a:p>
            <a:r>
              <a:rPr lang="fr-FR" sz="4400" dirty="0"/>
              <a:t>          </a:t>
            </a:r>
            <a:r>
              <a:rPr lang="fr-FR" sz="4400" dirty="0">
                <a:solidFill>
                  <a:srgbClr val="002060"/>
                </a:solidFill>
              </a:rPr>
              <a:t>Couverture</a:t>
            </a:r>
            <a:r>
              <a:rPr lang="fr-FR" sz="4400" dirty="0"/>
              <a:t> – semaine 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1DF116-582E-4194-9840-E885F43FEFE9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6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55DCA4C-C16A-4B2C-A5B1-2DB97AF11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45" y="6036734"/>
            <a:ext cx="2100195" cy="60113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789710E-424C-71DC-15A3-4DE92BC377E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3675" y="5956087"/>
            <a:ext cx="1062526" cy="68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51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A730E1E7-82E6-4BC3-8449-28C1EEDB3A91}"/>
              </a:ext>
            </a:extLst>
          </p:cNvPr>
          <p:cNvSpPr txBox="1"/>
          <p:nvPr/>
        </p:nvSpPr>
        <p:spPr>
          <a:xfrm>
            <a:off x="8305800" y="6229866"/>
            <a:ext cx="3680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/>
              <a:t>Projet 6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D302241-8232-43AC-95BD-73F6CA6D52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83"/>
            <a:ext cx="852621" cy="399099"/>
          </a:xfrm>
          <a:prstGeom prst="rect">
            <a:avLst/>
          </a:prstGeom>
        </p:spPr>
      </p:pic>
      <p:sp>
        <p:nvSpPr>
          <p:cNvPr id="8" name="Titre 7">
            <a:extLst>
              <a:ext uri="{FF2B5EF4-FFF2-40B4-BE49-F238E27FC236}">
                <a16:creationId xmlns:a16="http://schemas.microsoft.com/office/drawing/2014/main" id="{98B6A673-80C6-A944-F51D-291F2C0B2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D0E345B-9B1B-456D-3034-A266BD8385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9257" y="258802"/>
            <a:ext cx="4453485" cy="63527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733794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13</Words>
  <Application>Microsoft Office PowerPoint</Application>
  <PresentationFormat>Grand écran</PresentationFormat>
  <Paragraphs>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Dix jours sans écrans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d’oral</dc:title>
  <dc:creator>MHF</dc:creator>
  <cp:lastModifiedBy>MH</cp:lastModifiedBy>
  <cp:revision>35</cp:revision>
  <dcterms:created xsi:type="dcterms:W3CDTF">2021-07-17T07:25:24Z</dcterms:created>
  <dcterms:modified xsi:type="dcterms:W3CDTF">2022-09-08T00:07:50Z</dcterms:modified>
</cp:coreProperties>
</file>